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105" d="100"/>
          <a:sy n="105" d="100"/>
        </p:scale>
        <p:origin x="-13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8.5 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4724400"/>
              </a:xfrm>
            </p:spPr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Find the least common multiple of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3</m:t>
                    </m:r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−6</m:t>
                    </m:r>
                    <m:r>
                      <a:rPr lang="en-US" sz="4000" b="0" i="1" smtClean="0">
                        <a:latin typeface="Cambria Math"/>
                      </a:rPr>
                      <m:t>𝑥</m:t>
                    </m:r>
                    <m:r>
                      <a:rPr lang="en-US" sz="4000" b="0" i="1" smtClean="0">
                        <a:latin typeface="Cambria Math"/>
                      </a:rPr>
                      <m:t>−45</m:t>
                    </m:r>
                  </m:oMath>
                </a14:m>
                <a:r>
                  <a:rPr lang="en-US" sz="4000" dirty="0" smtClean="0"/>
                  <a:t> and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2</m:t>
                    </m:r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−20</m:t>
                    </m:r>
                    <m:r>
                      <a:rPr lang="en-US" sz="4000" b="0" i="1" smtClean="0">
                        <a:latin typeface="Cambria Math"/>
                      </a:rPr>
                      <m:t>𝑥</m:t>
                    </m:r>
                    <m:r>
                      <a:rPr lang="en-US" sz="4000" b="0" i="1" smtClean="0">
                        <a:latin typeface="Cambria Math"/>
                      </a:rPr>
                      <m:t>+50</m:t>
                    </m:r>
                  </m:oMath>
                </a14:m>
                <a:r>
                  <a:rPr lang="en-US" sz="4000" dirty="0" smtClean="0"/>
                  <a:t>.</a:t>
                </a:r>
              </a:p>
              <a:p>
                <a:pPr marL="742950" indent="-742950">
                  <a:buFont typeface="+mj-lt"/>
                  <a:buAutoNum type="arabicPeriod"/>
                </a:pPr>
                <a:endParaRPr lang="en-US" sz="400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Add: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000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sz="4000" b="0" i="1" smtClean="0">
                            <a:latin typeface="Cambria Math"/>
                          </a:rPr>
                          <m:t>(</m:t>
                        </m:r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4000" b="0" i="1" smtClean="0">
                            <a:latin typeface="Cambria Math"/>
                          </a:rPr>
                          <m:t>−1)(</m:t>
                        </m:r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4000" b="0" i="1" smtClean="0">
                            <a:latin typeface="Cambria Math"/>
                          </a:rPr>
                          <m:t>+1)</m:t>
                        </m:r>
                      </m:den>
                    </m:f>
                    <m:r>
                      <a:rPr lang="en-US" sz="4000" b="0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num>
                      <m:den>
                        <m:r>
                          <a:rPr lang="en-US" sz="4000" b="0" i="1" smtClean="0">
                            <a:latin typeface="Cambria Math"/>
                          </a:rPr>
                          <m:t>(</m:t>
                        </m:r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4000" b="0" i="1" smtClean="0">
                            <a:latin typeface="Cambria Math"/>
                          </a:rPr>
                          <m:t>+6)(</m:t>
                        </m:r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4000" b="0" i="1" smtClean="0">
                            <a:latin typeface="Cambria Math"/>
                          </a:rPr>
                          <m:t>−1)</m:t>
                        </m:r>
                      </m:den>
                    </m:f>
                  </m:oMath>
                </a14:m>
                <a:endParaRPr lang="en-US" sz="4000" b="0" dirty="0" smtClean="0"/>
              </a:p>
              <a:p>
                <a:pPr marL="742950" indent="-742950">
                  <a:buFont typeface="+mj-lt"/>
                  <a:buAutoNum type="arabicPeriod"/>
                </a:pPr>
                <a:endParaRPr lang="en-US" sz="4000" dirty="0" smtClean="0"/>
              </a:p>
              <a:p>
                <a:pPr marL="742950" indent="-742950">
                  <a:buFont typeface="+mj-lt"/>
                  <a:buAutoNum type="arabicPeriod"/>
                </a:pPr>
                <a:endParaRPr lang="en-US" sz="40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4724400"/>
              </a:xfrm>
              <a:blipFill rotWithShape="1">
                <a:blip r:embed="rId2"/>
                <a:stretch>
                  <a:fillRect l="-2333" t="-24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8.5 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6</m:t>
                    </m:r>
                    <m:sSup>
                      <m:sSup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44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4400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sz="4400" b="0" i="1" smtClean="0">
                                <a:latin typeface="Cambria Math"/>
                              </a:rPr>
                              <m:t>−5</m:t>
                            </m:r>
                          </m:e>
                        </m:d>
                      </m:e>
                      <m:sup>
                        <m:r>
                          <a:rPr lang="en-US" sz="4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400" b="0" i="1" smtClean="0">
                        <a:latin typeface="Cambria Math"/>
                      </a:rPr>
                      <m:t>(</m:t>
                    </m:r>
                    <m:r>
                      <a:rPr lang="en-US" sz="4400" b="0" i="1" smtClean="0">
                        <a:latin typeface="Cambria Math"/>
                      </a:rPr>
                      <m:t>𝑥</m:t>
                    </m:r>
                    <m:r>
                      <a:rPr lang="en-US" sz="4400" b="0" i="1" smtClean="0">
                        <a:latin typeface="Cambria Math"/>
                      </a:rPr>
                      <m:t>+3)</m:t>
                    </m:r>
                  </m:oMath>
                </a14:m>
                <a:endParaRPr lang="en-US" sz="4400" dirty="0" smtClean="0"/>
              </a:p>
              <a:p>
                <a:pPr marL="514350" indent="-514350">
                  <a:buFont typeface="+mj-lt"/>
                  <a:buAutoNum type="arabicPeriod"/>
                </a:pPr>
                <a:endParaRPr lang="en-US" sz="4400" dirty="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2</m:t>
                        </m:r>
                        <m:sSup>
                          <m:sSupPr>
                            <m:ctrlPr>
                              <a:rPr lang="en-US" sz="44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4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4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4400" b="0" i="1" smtClean="0">
                            <a:latin typeface="Cambria Math"/>
                          </a:rPr>
                          <m:t>+7</m:t>
                        </m:r>
                        <m:r>
                          <a:rPr lang="en-US" sz="44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4400" b="0" i="1" smtClean="0">
                            <a:latin typeface="Cambria Math"/>
                          </a:rPr>
                          <m:t>+30</m:t>
                        </m:r>
                      </m:num>
                      <m:den>
                        <m:d>
                          <m:dPr>
                            <m:ctrlPr>
                              <a:rPr lang="en-US" sz="44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4400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sz="4400" b="0" i="1" smtClean="0">
                                <a:latin typeface="Cambria Math"/>
                              </a:rPr>
                              <m:t>+1</m:t>
                            </m:r>
                          </m:e>
                        </m:d>
                        <m:d>
                          <m:dPr>
                            <m:ctrlPr>
                              <a:rPr lang="en-US" sz="44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4400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sz="4400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  <m:d>
                          <m:dPr>
                            <m:ctrlPr>
                              <a:rPr lang="en-US" sz="44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4400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sz="4400" b="0" i="1" smtClean="0">
                                <a:latin typeface="Cambria Math"/>
                              </a:rPr>
                              <m:t>+6</m:t>
                            </m:r>
                          </m:e>
                        </m:d>
                      </m:den>
                    </m:f>
                  </m:oMath>
                </a14:m>
                <a:endParaRPr lang="en-US" sz="4400" dirty="0" smtClean="0"/>
              </a:p>
              <a:p>
                <a:pPr marL="514350" indent="-514350">
                  <a:buFont typeface="+mj-lt"/>
                  <a:buAutoNum type="arabicPeriod"/>
                </a:pPr>
                <a:endParaRPr lang="en-US" sz="4400" dirty="0" smtClean="0"/>
              </a:p>
              <a:p>
                <a:pPr marL="514350" indent="-514350">
                  <a:buFont typeface="+mj-lt"/>
                  <a:buAutoNum type="arabicPeriod"/>
                </a:pPr>
                <a:endParaRPr lang="en-US" sz="44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 t="-29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1480</TotalTime>
  <Words>187</Words>
  <Application>Microsoft Office PowerPoint</Application>
  <PresentationFormat>On-screen Show (4:3)</PresentationFormat>
  <Paragraphs>97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8.5 Quiz</vt:lpstr>
      <vt:lpstr>8.5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74</cp:revision>
  <dcterms:created xsi:type="dcterms:W3CDTF">2010-08-17T17:31:29Z</dcterms:created>
  <dcterms:modified xsi:type="dcterms:W3CDTF">2013-02-21T16:30:04Z</dcterms:modified>
</cp:coreProperties>
</file>